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2" r:id="rId10"/>
  </p:sldIdLst>
  <p:sldSz cx="16256000" cy="9144000"/>
  <p:notesSz cx="16256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00000"/>
    <a:srgbClr val="D1D3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928"/>
    <p:restoredTop sz="96327"/>
  </p:normalViewPr>
  <p:slideViewPr>
    <p:cSldViewPr>
      <p:cViewPr varScale="1">
        <p:scale>
          <a:sx n="90" d="100"/>
          <a:sy n="90" d="100"/>
        </p:scale>
        <p:origin x="896" y="20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4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D934BDA5-8BDB-034A-812E-28DFDC4AAC3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3" y="0"/>
            <a:ext cx="16243300" cy="7620000"/>
          </a:xfrm>
          <a:prstGeom prst="rect">
            <a:avLst/>
          </a:prstGeom>
        </p:spPr>
      </p:pic>
      <p:sp>
        <p:nvSpPr>
          <p:cNvPr id="9" name="object 7">
            <a:extLst>
              <a:ext uri="{FF2B5EF4-FFF2-40B4-BE49-F238E27FC236}">
                <a16:creationId xmlns:a16="http://schemas.microsoft.com/office/drawing/2014/main" id="{A64921BF-FF99-BC44-9F2F-FC64D631838A}"/>
              </a:ext>
            </a:extLst>
          </p:cNvPr>
          <p:cNvSpPr/>
          <p:nvPr userDrawn="1"/>
        </p:nvSpPr>
        <p:spPr>
          <a:xfrm>
            <a:off x="10718800" y="1638300"/>
            <a:ext cx="0" cy="4572000"/>
          </a:xfrm>
          <a:custGeom>
            <a:avLst/>
            <a:gdLst/>
            <a:ahLst/>
            <a:cxnLst/>
            <a:rect l="l" t="t" r="r" b="b"/>
            <a:pathLst>
              <a:path h="4572000">
                <a:moveTo>
                  <a:pt x="0" y="0"/>
                </a:moveTo>
                <a:lnTo>
                  <a:pt x="0" y="4572000"/>
                </a:lnTo>
              </a:path>
            </a:pathLst>
          </a:custGeom>
          <a:ln w="254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9">
            <a:extLst>
              <a:ext uri="{FF2B5EF4-FFF2-40B4-BE49-F238E27FC236}">
                <a16:creationId xmlns:a16="http://schemas.microsoft.com/office/drawing/2014/main" id="{71CF9C78-E331-774C-9C66-930EC4B7B3D2}"/>
              </a:ext>
            </a:extLst>
          </p:cNvPr>
          <p:cNvSpPr/>
          <p:nvPr userDrawn="1"/>
        </p:nvSpPr>
        <p:spPr>
          <a:xfrm>
            <a:off x="0" y="8343900"/>
            <a:ext cx="1525270" cy="203200"/>
          </a:xfrm>
          <a:custGeom>
            <a:avLst/>
            <a:gdLst/>
            <a:ahLst/>
            <a:cxnLst/>
            <a:rect l="l" t="t" r="r" b="b"/>
            <a:pathLst>
              <a:path w="1525270" h="203200">
                <a:moveTo>
                  <a:pt x="0" y="203200"/>
                </a:moveTo>
                <a:lnTo>
                  <a:pt x="1525015" y="203200"/>
                </a:lnTo>
                <a:lnTo>
                  <a:pt x="1525015" y="0"/>
                </a:lnTo>
                <a:lnTo>
                  <a:pt x="0" y="0"/>
                </a:lnTo>
                <a:lnTo>
                  <a:pt x="0" y="20320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048ED6E-F499-E742-91E1-099FE0C2FF4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455400" y="2160541"/>
            <a:ext cx="3911600" cy="34163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935654-4BF2-3749-B5BE-A2DF39E12C9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81"/>
          <a:stretch/>
        </p:blipFill>
        <p:spPr>
          <a:xfrm>
            <a:off x="11176000" y="8153400"/>
            <a:ext cx="4800600" cy="473384"/>
          </a:xfrm>
          <a:prstGeom prst="rect">
            <a:avLst/>
          </a:prstGeom>
        </p:spPr>
      </p:pic>
      <p:sp>
        <p:nvSpPr>
          <p:cNvPr id="4" name="Title 2">
            <a:extLst>
              <a:ext uri="{FF2B5EF4-FFF2-40B4-BE49-F238E27FC236}">
                <a16:creationId xmlns:a16="http://schemas.microsoft.com/office/drawing/2014/main" id="{2736399D-2857-E81C-CC5B-92DD66EA2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575" y="1676400"/>
            <a:ext cx="8667624" cy="4495800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 eaLnBrk="1" hangingPunct="1">
              <a:lnSpc>
                <a:spcPct val="100000"/>
              </a:lnSpc>
            </a:pPr>
            <a:endParaRPr lang="en-US" sz="12500" b="1" cap="all" dirty="0">
              <a:latin typeface="Work Sans" pitchFamily="2" charset="77"/>
            </a:endParaRPr>
          </a:p>
        </p:txBody>
      </p:sp>
      <p:sp>
        <p:nvSpPr>
          <p:cNvPr id="5" name="Subtitle 1">
            <a:extLst>
              <a:ext uri="{FF2B5EF4-FFF2-40B4-BE49-F238E27FC236}">
                <a16:creationId xmlns:a16="http://schemas.microsoft.com/office/drawing/2014/main" id="{B0741479-3D7F-1A55-3B39-0067AAFF9915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927192" y="8147447"/>
            <a:ext cx="9020208" cy="615553"/>
          </a:xfrm>
          <a:prstGeom prst="rect">
            <a:avLst/>
          </a:prstGeom>
        </p:spPr>
        <p:txBody>
          <a:bodyPr anchor="ctr"/>
          <a:lstStyle>
            <a:lvl1pPr>
              <a:defRPr baseline="0"/>
            </a:lvl1pPr>
          </a:lstStyle>
          <a:p>
            <a:pPr marL="0" rtl="0" eaLnBrk="1" hangingPunct="1"/>
            <a:endParaRPr lang="en-US" sz="4000" dirty="0">
              <a:latin typeface="Work Sans" pitchFamily="2" charset="77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and Content - Gr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B41ADE-3D9B-9A45-9BF8-A358CB07A0D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06600" cy="9144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2184400" y="609600"/>
            <a:ext cx="11963400" cy="485139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3000" b="0" i="0" cap="all" spc="100" baseline="0">
                <a:solidFill>
                  <a:schemeClr val="tx1"/>
                </a:solidFill>
                <a:latin typeface="Oswald Medium" pitchFamily="2" charset="77"/>
                <a:cs typeface="Gotham Bold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7BE951C-3295-CA4F-B6F5-BB04961B11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1" y="4019113"/>
            <a:ext cx="1271539" cy="1110769"/>
          </a:xfrm>
          <a:prstGeom prst="rect">
            <a:avLst/>
          </a:prstGeom>
        </p:spPr>
      </p:pic>
      <p:sp>
        <p:nvSpPr>
          <p:cNvPr id="8" name="object 5">
            <a:extLst>
              <a:ext uri="{FF2B5EF4-FFF2-40B4-BE49-F238E27FC236}">
                <a16:creationId xmlns:a16="http://schemas.microsoft.com/office/drawing/2014/main" id="{AD4D9A2A-33C0-6245-ADC5-02C6D5B1D4FA}"/>
              </a:ext>
            </a:extLst>
          </p:cNvPr>
          <p:cNvSpPr/>
          <p:nvPr userDrawn="1"/>
        </p:nvSpPr>
        <p:spPr>
          <a:xfrm>
            <a:off x="14528800" y="750568"/>
            <a:ext cx="1727200" cy="240031"/>
          </a:xfrm>
          <a:custGeom>
            <a:avLst/>
            <a:gdLst/>
            <a:ahLst/>
            <a:cxnLst/>
            <a:rect l="l" t="t" r="r" b="b"/>
            <a:pathLst>
              <a:path w="6096000" h="203200">
                <a:moveTo>
                  <a:pt x="0" y="203200"/>
                </a:moveTo>
                <a:lnTo>
                  <a:pt x="6096000" y="203200"/>
                </a:lnTo>
                <a:lnTo>
                  <a:pt x="6096000" y="0"/>
                </a:lnTo>
                <a:lnTo>
                  <a:pt x="0" y="0"/>
                </a:lnTo>
                <a:lnTo>
                  <a:pt x="0" y="203200"/>
                </a:lnTo>
                <a:close/>
              </a:path>
            </a:pathLst>
          </a:custGeom>
          <a:solidFill>
            <a:srgbClr val="D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5A7ABC7-2BB5-364B-8FA7-E3BA336D20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4886" y="1447800"/>
            <a:ext cx="11745914" cy="6858000"/>
          </a:xfrm>
          <a:prstGeom prst="rect">
            <a:avLst/>
          </a:prstGeom>
        </p:spPr>
        <p:txBody>
          <a:bodyPr anchor="ctr"/>
          <a:lstStyle>
            <a:lvl1pPr>
              <a:defRPr sz="48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1pPr>
            <a:lvl2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2pPr>
            <a:lvl3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3pPr>
            <a:lvl4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4pPr>
            <a:lvl5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45879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- Glo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CED1EF5-66F1-244A-B20F-F8BF4CA952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35" y="0"/>
            <a:ext cx="15430500" cy="914400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27BE951C-3295-CA4F-B6F5-BB04961B11B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1" y="4019113"/>
            <a:ext cx="1271539" cy="1110770"/>
          </a:xfrm>
          <a:prstGeom prst="rect">
            <a:avLst/>
          </a:prstGeom>
        </p:spPr>
      </p:pic>
      <p:sp>
        <p:nvSpPr>
          <p:cNvPr id="10" name="object 5">
            <a:extLst>
              <a:ext uri="{FF2B5EF4-FFF2-40B4-BE49-F238E27FC236}">
                <a16:creationId xmlns:a16="http://schemas.microsoft.com/office/drawing/2014/main" id="{46EC2DA8-1199-9745-A1F2-769683C88F3F}"/>
              </a:ext>
            </a:extLst>
          </p:cNvPr>
          <p:cNvSpPr/>
          <p:nvPr userDrawn="1"/>
        </p:nvSpPr>
        <p:spPr>
          <a:xfrm>
            <a:off x="14528800" y="750568"/>
            <a:ext cx="1727200" cy="240031"/>
          </a:xfrm>
          <a:custGeom>
            <a:avLst/>
            <a:gdLst/>
            <a:ahLst/>
            <a:cxnLst/>
            <a:rect l="l" t="t" r="r" b="b"/>
            <a:pathLst>
              <a:path w="6096000" h="203200">
                <a:moveTo>
                  <a:pt x="0" y="203200"/>
                </a:moveTo>
                <a:lnTo>
                  <a:pt x="6096000" y="203200"/>
                </a:lnTo>
                <a:lnTo>
                  <a:pt x="6096000" y="0"/>
                </a:lnTo>
                <a:lnTo>
                  <a:pt x="0" y="0"/>
                </a:lnTo>
                <a:lnTo>
                  <a:pt x="0" y="20320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F93064FC-4A9F-7A4B-ACA2-26BCC3EA862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4886" y="1447800"/>
            <a:ext cx="11745914" cy="6858000"/>
          </a:xfrm>
          <a:prstGeom prst="rect">
            <a:avLst/>
          </a:prstGeom>
        </p:spPr>
        <p:txBody>
          <a:bodyPr anchor="ctr"/>
          <a:lstStyle>
            <a:lvl1pPr>
              <a:defRPr sz="48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1pPr>
            <a:lvl2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2pPr>
            <a:lvl3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3pPr>
            <a:lvl4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4pPr>
            <a:lvl5pPr>
              <a:defRPr sz="3200" b="0" i="0">
                <a:solidFill>
                  <a:srgbClr val="D00000"/>
                </a:solidFill>
                <a:latin typeface="Work Sans" pitchFamily="2" charset="77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Holder 2">
            <a:extLst>
              <a:ext uri="{FF2B5EF4-FFF2-40B4-BE49-F238E27FC236}">
                <a16:creationId xmlns:a16="http://schemas.microsoft.com/office/drawing/2014/main" id="{5206B8C6-4999-0452-F521-FCCF28434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09600"/>
            <a:ext cx="11963400" cy="485139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3000" b="0" i="0" cap="all" spc="100" baseline="0">
                <a:solidFill>
                  <a:schemeClr val="tx1"/>
                </a:solidFill>
                <a:latin typeface="Oswald Medium" pitchFamily="2" charset="77"/>
                <a:cs typeface="Gotham Bold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- Red Gri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D28A3B-03DC-3E41-A085-9E86B6F9BF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587" y="0"/>
            <a:ext cx="14249400" cy="9144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382F4C-D42D-3E40-B287-E0BE1FA023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1" y="4019113"/>
            <a:ext cx="1271539" cy="1110769"/>
          </a:xfrm>
          <a:prstGeom prst="rect">
            <a:avLst/>
          </a:prstGeom>
        </p:spPr>
      </p:pic>
      <p:sp>
        <p:nvSpPr>
          <p:cNvPr id="10" name="object 5">
            <a:extLst>
              <a:ext uri="{FF2B5EF4-FFF2-40B4-BE49-F238E27FC236}">
                <a16:creationId xmlns:a16="http://schemas.microsoft.com/office/drawing/2014/main" id="{3D4B7669-FE11-C34B-AA73-1780BFEFD19E}"/>
              </a:ext>
            </a:extLst>
          </p:cNvPr>
          <p:cNvSpPr/>
          <p:nvPr userDrawn="1"/>
        </p:nvSpPr>
        <p:spPr>
          <a:xfrm>
            <a:off x="14528800" y="750568"/>
            <a:ext cx="1727200" cy="240031"/>
          </a:xfrm>
          <a:custGeom>
            <a:avLst/>
            <a:gdLst/>
            <a:ahLst/>
            <a:cxnLst/>
            <a:rect l="l" t="t" r="r" b="b"/>
            <a:pathLst>
              <a:path w="6096000" h="203200">
                <a:moveTo>
                  <a:pt x="0" y="203200"/>
                </a:moveTo>
                <a:lnTo>
                  <a:pt x="6096000" y="203200"/>
                </a:lnTo>
                <a:lnTo>
                  <a:pt x="6096000" y="0"/>
                </a:lnTo>
                <a:lnTo>
                  <a:pt x="0" y="0"/>
                </a:lnTo>
                <a:lnTo>
                  <a:pt x="0" y="203200"/>
                </a:lnTo>
                <a:close/>
              </a:path>
            </a:pathLst>
          </a:custGeom>
          <a:solidFill>
            <a:srgbClr val="D1D3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Text Placeholder 8">
            <a:extLst>
              <a:ext uri="{FF2B5EF4-FFF2-40B4-BE49-F238E27FC236}">
                <a16:creationId xmlns:a16="http://schemas.microsoft.com/office/drawing/2014/main" id="{A454DA54-B6CF-E648-818F-BE431CF508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4886" y="1447800"/>
            <a:ext cx="11745914" cy="6858000"/>
          </a:xfrm>
          <a:prstGeom prst="rect">
            <a:avLst/>
          </a:prstGeom>
        </p:spPr>
        <p:txBody>
          <a:bodyPr anchor="ctr"/>
          <a:lstStyle>
            <a:lvl1pPr>
              <a:defRPr sz="4800" b="0" i="0">
                <a:solidFill>
                  <a:schemeClr val="bg1"/>
                </a:solidFill>
                <a:latin typeface="Work Sans" pitchFamily="2" charset="77"/>
                <a:cs typeface="Gotham Book" pitchFamily="2" charset="0"/>
              </a:defRPr>
            </a:lvl1pPr>
            <a:lvl2pPr>
              <a:defRPr sz="3200" b="0" i="0">
                <a:solidFill>
                  <a:schemeClr val="bg1"/>
                </a:solidFill>
                <a:latin typeface="Work Sans" pitchFamily="2" charset="77"/>
                <a:cs typeface="Gotham Book" pitchFamily="2" charset="0"/>
              </a:defRPr>
            </a:lvl2pPr>
            <a:lvl3pPr>
              <a:defRPr sz="3200" b="0" i="0">
                <a:solidFill>
                  <a:schemeClr val="bg1"/>
                </a:solidFill>
                <a:latin typeface="Work Sans" pitchFamily="2" charset="77"/>
                <a:cs typeface="Gotham Book" pitchFamily="2" charset="0"/>
              </a:defRPr>
            </a:lvl3pPr>
            <a:lvl4pPr>
              <a:defRPr sz="3200" b="0" i="0">
                <a:solidFill>
                  <a:schemeClr val="bg1"/>
                </a:solidFill>
                <a:latin typeface="Work Sans" pitchFamily="2" charset="77"/>
                <a:cs typeface="Gotham Book" pitchFamily="2" charset="0"/>
              </a:defRPr>
            </a:lvl4pPr>
            <a:lvl5pPr>
              <a:defRPr sz="3200" b="0" i="0">
                <a:solidFill>
                  <a:schemeClr val="bg1"/>
                </a:solidFill>
                <a:latin typeface="Work Sans" pitchFamily="2" charset="77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older 2">
            <a:extLst>
              <a:ext uri="{FF2B5EF4-FFF2-40B4-BE49-F238E27FC236}">
                <a16:creationId xmlns:a16="http://schemas.microsoft.com/office/drawing/2014/main" id="{7DF0CDB4-C34D-FAE2-6E5A-A36EC62B5B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09600"/>
            <a:ext cx="11963400" cy="485139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3000" b="0" i="0" cap="all" spc="100" baseline="0">
                <a:solidFill>
                  <a:schemeClr val="bg1"/>
                </a:solidFill>
                <a:latin typeface="Oswald Medium" pitchFamily="2" charset="77"/>
                <a:cs typeface="Gotham Bold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- White Glo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D28A3B-03DC-3E41-A085-9E86B6F9BF3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587" y="0"/>
            <a:ext cx="14249400" cy="9144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7B382F4C-D42D-3E40-B287-E0BE1FA0239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461" y="4019113"/>
            <a:ext cx="1271539" cy="1110769"/>
          </a:xfrm>
          <a:prstGeom prst="rect">
            <a:avLst/>
          </a:prstGeom>
        </p:spPr>
      </p:pic>
      <p:sp>
        <p:nvSpPr>
          <p:cNvPr id="7" name="object 5">
            <a:extLst>
              <a:ext uri="{FF2B5EF4-FFF2-40B4-BE49-F238E27FC236}">
                <a16:creationId xmlns:a16="http://schemas.microsoft.com/office/drawing/2014/main" id="{AE2C473B-FBD4-744C-8721-BD11A8CAE3DC}"/>
              </a:ext>
            </a:extLst>
          </p:cNvPr>
          <p:cNvSpPr/>
          <p:nvPr userDrawn="1"/>
        </p:nvSpPr>
        <p:spPr>
          <a:xfrm>
            <a:off x="14528800" y="750568"/>
            <a:ext cx="1727200" cy="240031"/>
          </a:xfrm>
          <a:custGeom>
            <a:avLst/>
            <a:gdLst/>
            <a:ahLst/>
            <a:cxnLst/>
            <a:rect l="l" t="t" r="r" b="b"/>
            <a:pathLst>
              <a:path w="6096000" h="203200">
                <a:moveTo>
                  <a:pt x="0" y="203200"/>
                </a:moveTo>
                <a:lnTo>
                  <a:pt x="6096000" y="203200"/>
                </a:lnTo>
                <a:lnTo>
                  <a:pt x="6096000" y="0"/>
                </a:lnTo>
                <a:lnTo>
                  <a:pt x="0" y="0"/>
                </a:lnTo>
                <a:lnTo>
                  <a:pt x="0" y="203200"/>
                </a:lnTo>
                <a:close/>
              </a:path>
            </a:pathLst>
          </a:custGeom>
          <a:solidFill>
            <a:srgbClr val="D00000"/>
          </a:solidFill>
        </p:spPr>
        <p:txBody>
          <a:bodyPr wrap="square" lIns="0" tIns="0" rIns="0" bIns="0" rtlCol="0"/>
          <a:lstStyle/>
          <a:p>
            <a:endParaRPr>
              <a:solidFill>
                <a:srgbClr val="D00000"/>
              </a:solidFill>
            </a:endParaRPr>
          </a:p>
        </p:txBody>
      </p:sp>
      <p:sp>
        <p:nvSpPr>
          <p:cNvPr id="8" name="Text Placeholder 8">
            <a:extLst>
              <a:ext uri="{FF2B5EF4-FFF2-40B4-BE49-F238E27FC236}">
                <a16:creationId xmlns:a16="http://schemas.microsoft.com/office/drawing/2014/main" id="{F55F13A1-984D-EC49-9382-F7C548C74C9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44886" y="1447800"/>
            <a:ext cx="11745914" cy="6858000"/>
          </a:xfrm>
          <a:prstGeom prst="rect">
            <a:avLst/>
          </a:prstGeom>
        </p:spPr>
        <p:txBody>
          <a:bodyPr anchor="ctr"/>
          <a:lstStyle>
            <a:lvl1pPr>
              <a:defRPr sz="4800" b="0" i="0">
                <a:solidFill>
                  <a:schemeClr val="tx1"/>
                </a:solidFill>
                <a:latin typeface="Work Sans" pitchFamily="2" charset="77"/>
                <a:cs typeface="Gotham Book" pitchFamily="2" charset="0"/>
              </a:defRPr>
            </a:lvl1pPr>
            <a:lvl2pPr>
              <a:defRPr sz="3200" b="0" i="0">
                <a:solidFill>
                  <a:schemeClr val="tx1"/>
                </a:solidFill>
                <a:latin typeface="Work Sans" pitchFamily="2" charset="77"/>
                <a:cs typeface="Gotham Book" pitchFamily="2" charset="0"/>
              </a:defRPr>
            </a:lvl2pPr>
            <a:lvl3pPr>
              <a:defRPr sz="3200" b="0" i="0">
                <a:solidFill>
                  <a:schemeClr val="tx1"/>
                </a:solidFill>
                <a:latin typeface="Work Sans" pitchFamily="2" charset="77"/>
                <a:cs typeface="Gotham Book" pitchFamily="2" charset="0"/>
              </a:defRPr>
            </a:lvl3pPr>
            <a:lvl4pPr>
              <a:defRPr sz="3200" b="0" i="0">
                <a:solidFill>
                  <a:schemeClr val="tx1"/>
                </a:solidFill>
                <a:latin typeface="Work Sans" pitchFamily="2" charset="77"/>
                <a:cs typeface="Gotham Book" pitchFamily="2" charset="0"/>
              </a:defRPr>
            </a:lvl4pPr>
            <a:lvl5pPr>
              <a:defRPr sz="3200" b="0" i="0">
                <a:solidFill>
                  <a:schemeClr val="tx1"/>
                </a:solidFill>
                <a:latin typeface="Work Sans" pitchFamily="2" charset="77"/>
                <a:cs typeface="Gotham Book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Holder 2">
            <a:extLst>
              <a:ext uri="{FF2B5EF4-FFF2-40B4-BE49-F238E27FC236}">
                <a16:creationId xmlns:a16="http://schemas.microsoft.com/office/drawing/2014/main" id="{D0D5D890-89B1-5011-7E78-7E5905088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09600"/>
            <a:ext cx="11963400" cy="485139"/>
          </a:xfrm>
          <a:prstGeom prst="rect">
            <a:avLst/>
          </a:prstGeom>
        </p:spPr>
        <p:txBody>
          <a:bodyPr lIns="0" tIns="0" rIns="0" bIns="0" anchor="ctr"/>
          <a:lstStyle>
            <a:lvl1pPr algn="r">
              <a:defRPr sz="3000" b="0" i="0" cap="all" spc="100" baseline="0">
                <a:solidFill>
                  <a:srgbClr val="D00000"/>
                </a:solidFill>
                <a:latin typeface="Oswald Medium" pitchFamily="2" charset="77"/>
                <a:cs typeface="Gotham Bold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3650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06D2750-218D-7944-9273-FB9708C65AE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6256000" cy="9144000"/>
          </a:xfrm>
          <a:prstGeom prst="rect">
            <a:avLst/>
          </a:prstGeom>
        </p:spPr>
        <p:txBody>
          <a:bodyPr/>
          <a:lstStyle>
            <a:lvl1pPr>
              <a:defRPr>
                <a:latin typeface="Work Sans" pitchFamily="2" charset="77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348D41-B992-1349-8476-28FF2B68E3D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1200" y="3581400"/>
            <a:ext cx="2123090" cy="1854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135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9" r:id="rId2"/>
    <p:sldLayoutId id="2147483662" r:id="rId3"/>
    <p:sldLayoutId id="2147483664" r:id="rId4"/>
    <p:sldLayoutId id="2147483667" r:id="rId5"/>
    <p:sldLayoutId id="2147483665" r:id="rId6"/>
    <p:sldLayoutId id="2147483668" r:id="rId7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00" eaLnBrk="1" hangingPunct="1">
        <a:defRPr>
          <a:latin typeface="+mn-lt"/>
          <a:ea typeface="+mn-ea"/>
          <a:cs typeface="+mn-cs"/>
        </a:defRPr>
      </a:lvl2pPr>
      <a:lvl3pPr marL="914400" eaLnBrk="1" hangingPunct="1">
        <a:defRPr>
          <a:latin typeface="+mn-lt"/>
          <a:ea typeface="+mn-ea"/>
          <a:cs typeface="+mn-cs"/>
        </a:defRPr>
      </a:lvl3pPr>
      <a:lvl4pPr marL="1371600" eaLnBrk="1" hangingPunct="1">
        <a:defRPr>
          <a:latin typeface="+mn-lt"/>
          <a:ea typeface="+mn-ea"/>
          <a:cs typeface="+mn-cs"/>
        </a:defRPr>
      </a:lvl4pPr>
      <a:lvl5pPr marL="1828800" eaLnBrk="1" hangingPunct="1">
        <a:defRPr>
          <a:latin typeface="+mn-lt"/>
          <a:ea typeface="+mn-ea"/>
          <a:cs typeface="+mn-cs"/>
        </a:defRPr>
      </a:lvl5pPr>
      <a:lvl6pPr marL="2286000" eaLnBrk="1" hangingPunct="1">
        <a:defRPr>
          <a:latin typeface="+mn-lt"/>
          <a:ea typeface="+mn-ea"/>
          <a:cs typeface="+mn-cs"/>
        </a:defRPr>
      </a:lvl6pPr>
      <a:lvl7pPr marL="2743200" eaLnBrk="1" hangingPunct="1">
        <a:defRPr>
          <a:latin typeface="+mn-lt"/>
          <a:ea typeface="+mn-ea"/>
          <a:cs typeface="+mn-cs"/>
        </a:defRPr>
      </a:lvl7pPr>
      <a:lvl8pPr marL="3200400" eaLnBrk="1" hangingPunct="1">
        <a:defRPr>
          <a:latin typeface="+mn-lt"/>
          <a:ea typeface="+mn-ea"/>
          <a:cs typeface="+mn-cs"/>
        </a:defRPr>
      </a:lvl8pPr>
      <a:lvl9pPr marL="3657600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C2356-73F6-D44D-8703-BD364CDBF9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0575" y="1676400"/>
            <a:ext cx="8667624" cy="4495800"/>
          </a:xfrm>
          <a:prstGeom prst="rect">
            <a:avLst/>
          </a:prstGeom>
        </p:spPr>
        <p:txBody>
          <a:bodyPr anchor="ctr"/>
          <a:lstStyle/>
          <a:p>
            <a:pPr rtl="0" eaLnBrk="1" hangingPunct="1">
              <a:lnSpc>
                <a:spcPct val="100000"/>
              </a:lnSpc>
            </a:pPr>
            <a:endParaRPr lang="en-US" sz="12500" b="1" cap="all" dirty="0">
              <a:latin typeface="Work Sans" pitchFamily="2" charset="77"/>
            </a:endParaRPr>
          </a:p>
        </p:txBody>
      </p:sp>
      <p:sp>
        <p:nvSpPr>
          <p:cNvPr id="4" name="Subtitle 1">
            <a:extLst>
              <a:ext uri="{FF2B5EF4-FFF2-40B4-BE49-F238E27FC236}">
                <a16:creationId xmlns:a16="http://schemas.microsoft.com/office/drawing/2014/main" id="{EBCE5BC5-0C00-912F-2B63-5F30ED02AEA4}"/>
              </a:ext>
            </a:extLst>
          </p:cNvPr>
          <p:cNvSpPr>
            <a:spLocks noGrp="1"/>
          </p:cNvSpPr>
          <p:nvPr>
            <p:ph type="subTitle" idx="4"/>
          </p:nvPr>
        </p:nvSpPr>
        <p:spPr>
          <a:xfrm>
            <a:off x="1927192" y="8147447"/>
            <a:ext cx="9020208" cy="615553"/>
          </a:xfrm>
          <a:prstGeom prst="rect">
            <a:avLst/>
          </a:prstGeom>
        </p:spPr>
        <p:txBody>
          <a:bodyPr anchor="ctr"/>
          <a:lstStyle>
            <a:lvl1pPr>
              <a:defRPr baseline="0"/>
            </a:lvl1pPr>
          </a:lstStyle>
          <a:p>
            <a:pPr marL="0" rtl="0" eaLnBrk="1" hangingPunct="1"/>
            <a:endParaRPr lang="en-US" sz="4000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187913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5EEB5-CE5C-B746-BD5E-0DCB23730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85801"/>
            <a:ext cx="11963400" cy="380999"/>
          </a:xfrm>
          <a:prstGeom prst="rect">
            <a:avLst/>
          </a:prstGeom>
        </p:spPr>
        <p:txBody>
          <a:bodyPr anchor="ctr"/>
          <a:lstStyle/>
          <a:p>
            <a:pPr algn="r" rtl="0" eaLnBrk="1" hangingPunct="1"/>
            <a:endParaRPr lang="en-US" sz="3000" cap="all" spc="1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9FD917-F617-2F49-98D6-3B736716EF8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algn="l" rtl="0" eaLnBrk="1" hangingPunct="1"/>
            <a:endParaRPr lang="en-US" dirty="0">
              <a:latin typeface="Work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5570354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3DDF7D-00A2-2B40-B26D-B65F286A229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algn="l" rtl="0" eaLnBrk="1" hangingPunct="1"/>
            <a:endParaRPr lang="en-US" dirty="0">
              <a:latin typeface="Work Sans" pitchFamily="2" charset="77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DFD7B0A-7E7A-D620-25D9-2823B29DE5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85801"/>
            <a:ext cx="11963400" cy="380999"/>
          </a:xfrm>
          <a:prstGeom prst="rect">
            <a:avLst/>
          </a:prstGeom>
        </p:spPr>
        <p:txBody>
          <a:bodyPr anchor="ctr"/>
          <a:lstStyle/>
          <a:p>
            <a:pPr algn="r" rtl="0" eaLnBrk="1" hangingPunct="1"/>
            <a:endParaRPr lang="en-US" sz="3000" cap="all" spc="100" dirty="0"/>
          </a:p>
        </p:txBody>
      </p:sp>
    </p:spTree>
    <p:extLst>
      <p:ext uri="{BB962C8B-B14F-4D97-AF65-F5344CB8AC3E}">
        <p14:creationId xmlns:p14="http://schemas.microsoft.com/office/powerpoint/2010/main" val="2029613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2778F2-3821-2A45-B96C-68FE572124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algn="l" rtl="0" eaLnBrk="1" hangingPunct="1"/>
            <a:endParaRPr lang="en-US" dirty="0">
              <a:latin typeface="Work Sa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621DAA4-F4F8-F972-D00E-B2749F00E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85801"/>
            <a:ext cx="11963400" cy="380999"/>
          </a:xfrm>
          <a:prstGeom prst="rect">
            <a:avLst/>
          </a:prstGeom>
        </p:spPr>
        <p:txBody>
          <a:bodyPr anchor="ctr"/>
          <a:lstStyle/>
          <a:p>
            <a:pPr algn="r" rtl="0" eaLnBrk="1" hangingPunct="1"/>
            <a:endParaRPr lang="en-US" sz="3000" cap="all" spc="100" dirty="0"/>
          </a:p>
        </p:txBody>
      </p:sp>
    </p:spTree>
    <p:extLst>
      <p:ext uri="{BB962C8B-B14F-4D97-AF65-F5344CB8AC3E}">
        <p14:creationId xmlns:p14="http://schemas.microsoft.com/office/powerpoint/2010/main" val="1665803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717F8-57DB-6947-8FAD-0A31F3ACAC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algn="l" rtl="0" eaLnBrk="1" hangingPunct="1"/>
            <a:endParaRPr lang="en-US" dirty="0">
              <a:latin typeface="Work Sa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96C5C55-6C08-6833-EDE3-6A01316AD9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4400" y="685801"/>
            <a:ext cx="11963400" cy="380999"/>
          </a:xfrm>
          <a:prstGeom prst="rect">
            <a:avLst/>
          </a:prstGeom>
        </p:spPr>
        <p:txBody>
          <a:bodyPr anchor="ctr"/>
          <a:lstStyle/>
          <a:p>
            <a:pPr algn="r" rtl="0" eaLnBrk="1" hangingPunct="1"/>
            <a:endParaRPr lang="en-US" sz="3000" cap="all" spc="100" dirty="0"/>
          </a:p>
        </p:txBody>
      </p:sp>
    </p:spTree>
    <p:extLst>
      <p:ext uri="{BB962C8B-B14F-4D97-AF65-F5344CB8AC3E}">
        <p14:creationId xmlns:p14="http://schemas.microsoft.com/office/powerpoint/2010/main" val="858803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3814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L Colors">
      <a:dk1>
        <a:srgbClr val="000000"/>
      </a:dk1>
      <a:lt1>
        <a:srgbClr val="FFFFFF"/>
      </a:lt1>
      <a:dk2>
        <a:srgbClr val="005D83"/>
      </a:dk2>
      <a:lt2>
        <a:srgbClr val="F5F1E7"/>
      </a:lt2>
      <a:accent1>
        <a:srgbClr val="41A7C6"/>
      </a:accent1>
      <a:accent2>
        <a:srgbClr val="F58A1F"/>
      </a:accent2>
      <a:accent3>
        <a:srgbClr val="BCCB2A"/>
      </a:accent3>
      <a:accent4>
        <a:srgbClr val="A5228D"/>
      </a:accent4>
      <a:accent5>
        <a:srgbClr val="4BACC6"/>
      </a:accent5>
      <a:accent6>
        <a:srgbClr val="D0000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50B7CF3-C92E-DA43-80BB-91E4E316BF2B}" vid="{DA58F998-7888-9549-81F4-89DD8C5DCDD5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ize xmlns="11a1a6ec-9acd-40db-9c4b-4cb9a11d34bb">Enter Choice #1</Size>
    <TaxCatchAll xmlns="c6a39eb5-0793-4b30-9d6c-6194e5c3bc06" xsi:nil="true"/>
    <lcf76f155ced4ddcb4097134ff3c332f xmlns="11a1a6ec-9acd-40db-9c4b-4cb9a11d34bb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761E20660D77E40A756BDD84E8B8EDF" ma:contentTypeVersion="21" ma:contentTypeDescription="Create a new document." ma:contentTypeScope="" ma:versionID="2c4cd4a55cef052213bea8cad56a6f77">
  <xsd:schema xmlns:xsd="http://www.w3.org/2001/XMLSchema" xmlns:xs="http://www.w3.org/2001/XMLSchema" xmlns:p="http://schemas.microsoft.com/office/2006/metadata/properties" xmlns:ns2="c6a39eb5-0793-4b30-9d6c-6194e5c3bc06" xmlns:ns3="11a1a6ec-9acd-40db-9c4b-4cb9a11d34bb" targetNamespace="http://schemas.microsoft.com/office/2006/metadata/properties" ma:root="true" ma:fieldsID="3254248f4970763da290e8bc61aa7146" ns2:_="" ns3:_="">
    <xsd:import namespace="c6a39eb5-0793-4b30-9d6c-6194e5c3bc06"/>
    <xsd:import namespace="11a1a6ec-9acd-40db-9c4b-4cb9a11d34b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Location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3:Size"/>
                <xsd:element ref="ns2:TaxCatchAll" minOccurs="0"/>
                <xsd:element ref="ns3:lcf76f155ced4ddcb4097134ff3c332f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a39eb5-0793-4b30-9d6c-6194e5c3bc0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98c374b-3344-416c-8236-1b900c516687}" ma:internalName="TaxCatchAll" ma:showField="CatchAllData" ma:web="c6a39eb5-0793-4b30-9d6c-6194e5c3bc0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1a1a6ec-9acd-40db-9c4b-4cb9a11d34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17" nillable="true" ma:displayName="Location" ma:internalName="MediaServiceLocation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Size" ma:index="21" ma:displayName="Size" ma:default="Enter Choice #1" ma:internalName="Size">
      <xsd:simpleType>
        <xsd:restriction base="dms:Unknown">
          <xsd:enumeration value="Enter Choice #1"/>
          <xsd:enumeration value="Enter Choice #2"/>
          <xsd:enumeration value="Enter Choice #3"/>
        </xsd:restriction>
      </xsd:simpleType>
    </xsd:element>
    <xsd:element name="lcf76f155ced4ddcb4097134ff3c332f" ma:index="24" nillable="true" ma:taxonomy="true" ma:internalName="lcf76f155ced4ddcb4097134ff3c332f" ma:taxonomyFieldName="MediaServiceImageTags" ma:displayName="Image Tags" ma:readOnly="false" ma:fieldId="{5cf76f15-5ced-4ddc-b409-7134ff3c332f}" ma:taxonomyMulti="true" ma:sspId="b9e8d040-3cf8-41ce-a03b-17301c6837ba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6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39EEF1-B935-4D42-9528-28DBF97F78F8}">
  <ds:schemaRefs>
    <ds:schemaRef ds:uri="http://schemas.microsoft.com/office/2006/metadata/properties"/>
    <ds:schemaRef ds:uri="http://schemas.microsoft.com/office/infopath/2007/PartnerControls"/>
    <ds:schemaRef ds:uri="11a1a6ec-9acd-40db-9c4b-4cb9a11d34bb"/>
    <ds:schemaRef ds:uri="c6a39eb5-0793-4b30-9d6c-6194e5c3bc06"/>
  </ds:schemaRefs>
</ds:datastoreItem>
</file>

<file path=customXml/itemProps2.xml><?xml version="1.0" encoding="utf-8"?>
<ds:datastoreItem xmlns:ds="http://schemas.openxmlformats.org/officeDocument/2006/customXml" ds:itemID="{768CFABC-0896-4040-831D-E3BF37BBA9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41974C2-D894-45B0-8FFF-5AF0965916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6a39eb5-0793-4b30-9d6c-6194e5c3bc06"/>
    <ds:schemaRef ds:uri="11a1a6ec-9acd-40db-9c4b-4cb9a11d34b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</TotalTime>
  <Words>0</Words>
  <Application>Microsoft Macintosh PowerPoint</Application>
  <PresentationFormat>Custom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Oswald Medium</vt:lpstr>
      <vt:lpstr>Work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Stephanie Severin</dc:creator>
  <cp:lastModifiedBy>Ryan Lalicker</cp:lastModifiedBy>
  <cp:revision>3</cp:revision>
  <dcterms:created xsi:type="dcterms:W3CDTF">2024-08-08T20:09:30Z</dcterms:created>
  <dcterms:modified xsi:type="dcterms:W3CDTF">2024-12-05T16:26:14Z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2018-08-28T00:00:00Z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2018-08-28T00:00:00Z</vt:filetime>
  </property>
  <property fmtid="{D5CDD505-2E9C-101B-9397-08002B2CF9AE}" pid="5" name="ContentTypeId">
    <vt:lpwstr>0x0101008761E20660D77E40A756BDD84E8B8EDF</vt:lpwstr>
  </property>
</Properties>
</file>

<file path=docProps/thumbnail.jpeg>
</file>